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51" r:id="rId6"/>
    <p:sldId id="348" r:id="rId7"/>
    <p:sldId id="352" r:id="rId8"/>
    <p:sldId id="349" r:id="rId9"/>
    <p:sldId id="35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0" autoAdjust="0"/>
    <p:restoredTop sz="95646"/>
  </p:normalViewPr>
  <p:slideViewPr>
    <p:cSldViewPr snapToGrid="0" snapToObjects="1" showGuides="1">
      <p:cViewPr varScale="1">
        <p:scale>
          <a:sx n="94" d="100"/>
          <a:sy n="94" d="100"/>
        </p:scale>
        <p:origin x="75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Christian Hollander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What is this project and its purpose?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Who does this project help ?</a:t>
            </a:r>
          </a:p>
          <a:p>
            <a:r>
              <a:rPr lang="en-US" dirty="0"/>
              <a:t>How does it help them ?</a:t>
            </a:r>
          </a:p>
          <a:p>
            <a:r>
              <a:rPr lang="en-US" dirty="0"/>
              <a:t>Opportunity at hand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Similar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0" y="3448050"/>
            <a:ext cx="4231069" cy="2307568"/>
          </a:xfrm>
        </p:spPr>
        <p:txBody>
          <a:bodyPr/>
          <a:lstStyle/>
          <a:p>
            <a:r>
              <a:rPr lang="en-US" dirty="0"/>
              <a:t>What are the similar apps out there ?</a:t>
            </a:r>
          </a:p>
          <a:p>
            <a:r>
              <a:rPr lang="en-US" dirty="0"/>
              <a:t>How do they compare ?</a:t>
            </a:r>
          </a:p>
          <a:p>
            <a:r>
              <a:rPr lang="en-US" dirty="0"/>
              <a:t>What does mine do differently ?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The main key features of this application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CRUD Operations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Raid Recommendations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Weapon wiki/lore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4E87C4A-F057-C6D5-BD75-500F70292CA7}"/>
              </a:ext>
            </a:extLst>
          </p:cNvPr>
          <p:cNvSpPr txBox="1">
            <a:spLocks/>
          </p:cNvSpPr>
          <p:nvPr/>
        </p:nvSpPr>
        <p:spPr>
          <a:xfrm>
            <a:off x="258853" y="3020090"/>
            <a:ext cx="4532940" cy="509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Raid Recommendations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4E0126-0654-CA68-0CA2-AF33F13CE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997"/>
            <a:ext cx="10515601" cy="737868"/>
          </a:xfrm>
        </p:spPr>
        <p:txBody>
          <a:bodyPr/>
          <a:lstStyle/>
          <a:p>
            <a:r>
              <a:rPr lang="en-US" dirty="0"/>
              <a:t>Code Snippets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C29FF-B4E9-948D-AF81-B1CDECDE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29" y="1239462"/>
            <a:ext cx="6023370" cy="167986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A0F098E-DAD7-53E2-E857-B8DC1FFE15F2}"/>
              </a:ext>
            </a:extLst>
          </p:cNvPr>
          <p:cNvSpPr txBox="1">
            <a:spLocks/>
          </p:cNvSpPr>
          <p:nvPr/>
        </p:nvSpPr>
        <p:spPr>
          <a:xfrm>
            <a:off x="258853" y="729790"/>
            <a:ext cx="3953594" cy="509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CRUD Operations</a:t>
            </a:r>
          </a:p>
          <a:p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3785631-3F98-07BB-0DD1-879984FB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3" y="3429000"/>
            <a:ext cx="6023369" cy="279719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3E2FFC-814E-23B0-6E85-26F723C4014D}"/>
              </a:ext>
            </a:extLst>
          </p:cNvPr>
          <p:cNvSpPr txBox="1">
            <a:spLocks/>
          </p:cNvSpPr>
          <p:nvPr/>
        </p:nvSpPr>
        <p:spPr>
          <a:xfrm>
            <a:off x="6820860" y="744143"/>
            <a:ext cx="4532940" cy="5096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Lore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942B8D1-194C-04D8-F032-6F965B51C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20" y="1239462"/>
            <a:ext cx="5326760" cy="49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Time for Live Demo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31</TotalTime>
  <Words>88</Words>
  <Application>Microsoft Office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C# Project</vt:lpstr>
      <vt:lpstr>Introduction</vt:lpstr>
      <vt:lpstr>Competition</vt:lpstr>
      <vt:lpstr>Key Features</vt:lpstr>
      <vt:lpstr>Code Snippets</vt:lpstr>
      <vt:lpstr>Thank you, Time for 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Project</dc:title>
  <dc:creator>Hollander, Christian</dc:creator>
  <cp:lastModifiedBy>Hollander, Christian</cp:lastModifiedBy>
  <cp:revision>5</cp:revision>
  <dcterms:created xsi:type="dcterms:W3CDTF">2023-05-03T15:43:16Z</dcterms:created>
  <dcterms:modified xsi:type="dcterms:W3CDTF">2023-05-04T09:14:29Z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